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3200" dirty="0" smtClean="0"/>
              <a:t>Профилактика  близорукости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553480" cy="4525963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Ррр</a:t>
            </a:r>
            <a:r>
              <a:rPr lang="ru-RU" sz="2800" dirty="0" smtClean="0"/>
              <a:t>                                  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Если  пялиться в  экраны</a:t>
            </a:r>
          </a:p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Близоруким быть не стран-</a:t>
            </a:r>
          </a:p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с  но!  Ты б  сходил  на 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трени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</a:p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ровку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,а  потом  погрыз</a:t>
            </a:r>
          </a:p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морковку.                           </a:t>
            </a:r>
          </a:p>
          <a:p>
            <a:endParaRPr lang="ru-RU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2800" dirty="0"/>
          </a:p>
        </p:txBody>
      </p:sp>
      <p:pic>
        <p:nvPicPr>
          <p:cNvPr id="1026" name="Picture 2" descr="C:\Documents and Settings\Секретарь\Рабочий стол\chc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4071966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000108"/>
            <a:ext cx="5340350" cy="44100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Глаз  человека - сложная  оптическая  система , требующая внимательного  отношения. Следует оберегать  глаза  от вредных воздействий. Статистика печальна- более 20%  выпускников  школ не  могут  обходиться  без  очков</a:t>
            </a:r>
            <a:endParaRPr lang="ru-RU" sz="2800" dirty="0"/>
          </a:p>
        </p:txBody>
      </p:sp>
      <p:pic>
        <p:nvPicPr>
          <p:cNvPr id="2050" name="Picture 2" descr="C:\Documents and Settings\Секретарь\Рабочий стол\famco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290670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Близорукость(также миопия)-это частая  патология  рефракции  глаза при которой  изображение предметов формируется перед сетчаткой. Первым  признаком близорукости является  ухудшение зрения вдаль.</a:t>
            </a:r>
            <a:endParaRPr lang="ru-RU" dirty="0"/>
          </a:p>
        </p:txBody>
      </p:sp>
      <p:pic>
        <p:nvPicPr>
          <p:cNvPr id="5122" name="Picture 2" descr="C:\Documents and Settings\Секретарь\Рабочий стол\oku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2786081" cy="4000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7985024" cy="16859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Режим  труда  и  отдыха.</a:t>
            </a:r>
            <a:r>
              <a:rPr lang="ru-RU" sz="2400" dirty="0" smtClean="0"/>
              <a:t>        </a:t>
            </a:r>
            <a:br>
              <a:rPr lang="ru-RU" sz="2400" dirty="0" smtClean="0"/>
            </a:br>
            <a:r>
              <a:rPr lang="ru-RU" sz="2000" dirty="0" smtClean="0"/>
              <a:t>Следует  помнить , что непрерывное занятие</a:t>
            </a:r>
            <a:r>
              <a:rPr lang="ru-RU" sz="2400" dirty="0" smtClean="0"/>
              <a:t>  </a:t>
            </a:r>
            <a:r>
              <a:rPr lang="ru-RU" sz="2000" dirty="0" smtClean="0"/>
              <a:t>школьника за  компьютером должно продолжаться не более времени, указанного в таблице</a:t>
            </a:r>
            <a:r>
              <a:rPr lang="ru-RU" sz="2400" dirty="0" smtClean="0"/>
              <a:t>                                         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428868"/>
          <a:ext cx="6096000" cy="307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Учащиеся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Продолжительность , мин.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1-го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2-5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6-7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8-9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10-11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Полезные  продукты  для хорошего зрения:</a:t>
            </a:r>
          </a:p>
          <a:p>
            <a:pPr>
              <a:buNone/>
            </a:pPr>
            <a:r>
              <a:rPr lang="ru-RU" sz="2000" dirty="0" smtClean="0"/>
              <a:t>Очень  полезны для  глаз продукты  богатые  витаминами: А (</a:t>
            </a:r>
            <a:r>
              <a:rPr lang="ru-RU" sz="2000" dirty="0" smtClean="0">
                <a:solidFill>
                  <a:srgbClr val="FF0000"/>
                </a:solidFill>
              </a:rPr>
              <a:t>печень , желток, молоко, сливочное масло ,морковь ,облепиха, шиповник ,петрушка .щавель ,абрикосы ,плоды рябины).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В1 (мясо, печень , картофель, стручковые)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В2 (молоко, мясо, рыба)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 (помидоры, смородина, капуста, киви, лимон)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Для  улучшения  кровообращения и питания  особенно для глаз важна черника. Из круп полезны для глаз гречневая и овсяная.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Секретарь\Рабочий стол\vitam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292895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Гимнастика для тренировки глазных  мышц: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-Плотно закрыть и широко открыть глаза . Повторить 5-6 раз с интервалом 30 секунд.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-Посмотреть вверх , вниз, вправо и в обратную сторону, по 5-10 раз.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-Крепко зажмурить глаза на 3-5 секунд, а затем открыть (6-8раз)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-Быстро моргать в течении 1-2 мин.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-Закрыть веки и нежно массировать их  круговыми движениями пальца 1мин.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-Нарисовать на стекло точку, не моргая смотреть на нее в течение 10 секунд с расстояния  примерно 30см от  глаз, затем перевести взгляд вдаль.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14282" y="571480"/>
            <a:ext cx="3214710" cy="31432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  вчера  смотрел до ночи</a:t>
            </a:r>
          </a:p>
          <a:p>
            <a:pPr algn="ctr"/>
            <a:r>
              <a:rPr lang="ru-RU" dirty="0" smtClean="0"/>
              <a:t>Фильм прикольный очень-очень!</a:t>
            </a:r>
          </a:p>
          <a:p>
            <a:pPr algn="ctr"/>
            <a:r>
              <a:rPr lang="ru-RU" dirty="0" smtClean="0"/>
              <a:t>Днем болтали с другом в чате,</a:t>
            </a:r>
          </a:p>
          <a:p>
            <a:pPr algn="ctr"/>
            <a:r>
              <a:rPr lang="ru-RU" dirty="0" smtClean="0"/>
              <a:t>Что-то вижу плохо ,кстати.</a:t>
            </a:r>
            <a:endParaRPr lang="ru-RU" dirty="0"/>
          </a:p>
        </p:txBody>
      </p:sp>
      <p:pic>
        <p:nvPicPr>
          <p:cNvPr id="1028" name="Picture 4" descr="C:\Documents and Settings\Секретарь\Рабочий стол\Соболева С.А\x_549f34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4214818"/>
            <a:ext cx="257176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Пальминг</a:t>
            </a:r>
            <a:r>
              <a:rPr lang="ru-RU" sz="2800" dirty="0" smtClean="0"/>
              <a:t> - эффективное  упражнение для расслабления глаз. Разогреть ладони, сложить их «лодочкой» друг на друга и прикрыть ими плотно глаза. Представить перед собой черное или темно-зеленое поле, продолжительность упражнения 5-10мин, выполнять 3-4 раза в день.</a:t>
            </a:r>
            <a:endParaRPr lang="ru-RU" sz="2800" dirty="0"/>
          </a:p>
        </p:txBody>
      </p:sp>
      <p:pic>
        <p:nvPicPr>
          <p:cNvPr id="2050" name="Picture 2" descr="C:\Documents and Settings\Секретарь\Рабочий стол\Соболева С.А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2786082" cy="3286148"/>
          </a:xfrm>
          <a:prstGeom prst="rect">
            <a:avLst/>
          </a:prstGeom>
          <a:noFill/>
        </p:spPr>
      </p:pic>
      <p:sp>
        <p:nvSpPr>
          <p:cNvPr id="13" name="Выноска-облако 12"/>
          <p:cNvSpPr/>
          <p:nvPr/>
        </p:nvSpPr>
        <p:spPr>
          <a:xfrm>
            <a:off x="1500166" y="428604"/>
            <a:ext cx="1928826" cy="164307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Пальминг</a:t>
            </a:r>
            <a:r>
              <a:rPr lang="ru-RU" dirty="0" smtClean="0"/>
              <a:t>  -это ???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857232"/>
            <a:ext cx="5340350" cy="455296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Бережное  отношение к глазам позволит сохранить  хорошее зрение  и ясный взгляд на окружающий мир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Секретарь\Рабочий стол\ted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0" y="1000108"/>
            <a:ext cx="2965442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384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   Профилактика  близорукости</vt:lpstr>
      <vt:lpstr>Слайд 2</vt:lpstr>
      <vt:lpstr>Слайд 3</vt:lpstr>
      <vt:lpstr>          Режим  труда  и  отдыха.         Следует  помнить , что непрерывное занятие  школьника за  компьютером должно продолжаться не более времени, указанного в таблице                                          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Профилактика  близорукости</dc:title>
  <cp:lastModifiedBy>Секретарь</cp:lastModifiedBy>
  <cp:revision>18</cp:revision>
  <dcterms:modified xsi:type="dcterms:W3CDTF">2015-10-20T23:47:34Z</dcterms:modified>
</cp:coreProperties>
</file>